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Victor U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0-20T22:57:17.374">
    <p:pos x="6000" y="0"/>
    <p:text>Do we want to make an avatar for each account? some pre-determined cartoon images?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0-20T22:28:04.828">
    <p:pos x="6000" y="0"/>
    <p:text>Maybe the create game can contain the "settings feature"?
Click on create game:
- title of game
- number of players
So no need for "settings"?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ff39b1bc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ff39b1bc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ffa714cc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ffa714cc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ffa714cc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ffa714cc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19986ade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19986ade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19986ade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19986ade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19986a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19986a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f39b1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ff39b1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19986ade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19986ade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19986ad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19986ad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1d7a209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1d7a209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ff39b1bc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ff39b1bc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11" Type="http://schemas.openxmlformats.org/officeDocument/2006/relationships/image" Target="../media/image6.png"/><Relationship Id="rId22" Type="http://schemas.openxmlformats.org/officeDocument/2006/relationships/image" Target="../media/image21.png"/><Relationship Id="rId10" Type="http://schemas.openxmlformats.org/officeDocument/2006/relationships/image" Target="../media/image10.png"/><Relationship Id="rId21" Type="http://schemas.openxmlformats.org/officeDocument/2006/relationships/image" Target="../media/image2.png"/><Relationship Id="rId13" Type="http://schemas.openxmlformats.org/officeDocument/2006/relationships/image" Target="../media/image14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15" Type="http://schemas.openxmlformats.org/officeDocument/2006/relationships/image" Target="../media/image9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5.png"/><Relationship Id="rId19" Type="http://schemas.openxmlformats.org/officeDocument/2006/relationships/image" Target="../media/image7.png"/><Relationship Id="rId6" Type="http://schemas.openxmlformats.org/officeDocument/2006/relationships/image" Target="../media/image3.png"/><Relationship Id="rId18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293475" y="1934425"/>
            <a:ext cx="4432200" cy="1485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highlight>
                  <a:schemeClr val="dk1"/>
                </a:highlight>
              </a:rPr>
              <a:t>Term Project Game: </a:t>
            </a:r>
            <a:endParaRPr sz="37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Uno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1025" y="3567575"/>
            <a:ext cx="1995900" cy="1415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Group members: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Justin Su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Ronald Tieu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Arpaiana Tursunalieva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Victor Uong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Kayla Young</a:t>
            </a:r>
            <a:endParaRPr sz="19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Game Features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875400" y="861275"/>
            <a:ext cx="7393200" cy="39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 Settings</a:t>
            </a:r>
            <a:r>
              <a:rPr b="1" lang="en"/>
              <a:t>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logic that lets player choose the difficulty of the game? (easy/hard)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feature that lets player adjust in-game sounds and music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logic that allows player to customize their avatars and in game names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feature that lets player customize their cards and change background pic?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should be able to create and login to the account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Save: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Implement feature that saves the current status of the game automatically? Or should it be provided as an option for player in settings?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Chat: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Player should be able to chat with other players during the game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Player should be able to send friend requests to other players?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Match 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4">
            <a:alphaModFix/>
          </a:blip>
          <a:srcRect b="14280" l="572" r="789" t="1565"/>
          <a:stretch/>
        </p:blipFill>
        <p:spPr>
          <a:xfrm>
            <a:off x="975825" y="941524"/>
            <a:ext cx="7296350" cy="37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Logout/Thanks for playing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300" y="903775"/>
            <a:ext cx="6774751" cy="39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Authentication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75400" y="899050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75400" y="899050"/>
            <a:ext cx="7393200" cy="3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366900" y="1795050"/>
            <a:ext cx="2410200" cy="17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66" name="Google Shape;66;p14"/>
          <p:cNvCxnSpPr>
            <a:stCxn id="67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>
            <a:stCxn id="67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3486597" y="840325"/>
            <a:ext cx="217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Uno</a:t>
            </a:r>
            <a:endParaRPr b="1" sz="1700"/>
          </a:p>
        </p:txBody>
      </p:sp>
      <p:sp>
        <p:nvSpPr>
          <p:cNvPr id="70" name="Google Shape;70;p14"/>
          <p:cNvSpPr/>
          <p:nvPr/>
        </p:nvSpPr>
        <p:spPr>
          <a:xfrm>
            <a:off x="3745050" y="2046150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Username</a:t>
            </a:r>
            <a:endParaRPr sz="1100"/>
          </a:p>
        </p:txBody>
      </p:sp>
      <p:sp>
        <p:nvSpPr>
          <p:cNvPr id="71" name="Google Shape;71;p14"/>
          <p:cNvSpPr/>
          <p:nvPr/>
        </p:nvSpPr>
        <p:spPr>
          <a:xfrm>
            <a:off x="3745050" y="2503350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72" name="Google Shape;72;p14"/>
          <p:cNvSpPr/>
          <p:nvPr/>
        </p:nvSpPr>
        <p:spPr>
          <a:xfrm>
            <a:off x="3745050" y="2960550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Create Account</a:t>
            </a:r>
            <a:endParaRPr sz="1100"/>
          </a:p>
        </p:txBody>
      </p:sp>
      <p:sp>
        <p:nvSpPr>
          <p:cNvPr id="73" name="Google Shape;73;p14"/>
          <p:cNvSpPr txBox="1"/>
          <p:nvPr/>
        </p:nvSpPr>
        <p:spPr>
          <a:xfrm>
            <a:off x="3486597" y="1373725"/>
            <a:ext cx="217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Log In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Account Creation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75400" y="899050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875400" y="899050"/>
            <a:ext cx="7393200" cy="3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366900" y="1754925"/>
            <a:ext cx="2410200" cy="17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83" name="Google Shape;83;p15"/>
          <p:cNvCxnSpPr>
            <a:stCxn id="84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84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 txBox="1"/>
          <p:nvPr/>
        </p:nvSpPr>
        <p:spPr>
          <a:xfrm>
            <a:off x="3486597" y="840325"/>
            <a:ext cx="217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Create Account</a:t>
            </a:r>
            <a:endParaRPr b="1" sz="1700"/>
          </a:p>
        </p:txBody>
      </p:sp>
      <p:sp>
        <p:nvSpPr>
          <p:cNvPr id="87" name="Google Shape;87;p15"/>
          <p:cNvSpPr/>
          <p:nvPr/>
        </p:nvSpPr>
        <p:spPr>
          <a:xfrm>
            <a:off x="3745050" y="2006025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Username</a:t>
            </a:r>
            <a:endParaRPr sz="1100"/>
          </a:p>
        </p:txBody>
      </p:sp>
      <p:sp>
        <p:nvSpPr>
          <p:cNvPr id="88" name="Google Shape;88;p15"/>
          <p:cNvSpPr/>
          <p:nvPr/>
        </p:nvSpPr>
        <p:spPr>
          <a:xfrm>
            <a:off x="3745050" y="2463225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89" name="Google Shape;89;p15"/>
          <p:cNvSpPr/>
          <p:nvPr/>
        </p:nvSpPr>
        <p:spPr>
          <a:xfrm>
            <a:off x="3745050" y="2920425"/>
            <a:ext cx="1653900" cy="19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Avatar</a:t>
            </a:r>
            <a:endParaRPr sz="1100"/>
          </a:p>
        </p:txBody>
      </p:sp>
      <p:sp>
        <p:nvSpPr>
          <p:cNvPr id="90" name="Google Shape;90;p15"/>
          <p:cNvSpPr/>
          <p:nvPr/>
        </p:nvSpPr>
        <p:spPr>
          <a:xfrm>
            <a:off x="1879025" y="3513025"/>
            <a:ext cx="5454900" cy="124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1" name="Google Shape;91;p15"/>
          <p:cNvSpPr/>
          <p:nvPr/>
        </p:nvSpPr>
        <p:spPr>
          <a:xfrm>
            <a:off x="20262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0262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25596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5596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0930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0930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6264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6264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1598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1598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6932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46932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2266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2266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7600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7600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2934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62934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6826825" y="3668575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</a:t>
            </a:r>
            <a:endParaRPr sz="1100"/>
          </a:p>
        </p:txBody>
      </p:sp>
      <p:sp>
        <p:nvSpPr>
          <p:cNvPr id="110" name="Google Shape;110;p15"/>
          <p:cNvSpPr/>
          <p:nvPr/>
        </p:nvSpPr>
        <p:spPr>
          <a:xfrm>
            <a:off x="6826825" y="4219300"/>
            <a:ext cx="372300" cy="37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6225" y="3668575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0925" y="3659875"/>
            <a:ext cx="389700" cy="38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7375" y="3668575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3725" y="3675875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4775" y="3667175"/>
            <a:ext cx="389700" cy="38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4525" y="3645163"/>
            <a:ext cx="389700" cy="38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22275" y="3667175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95950" y="3691975"/>
            <a:ext cx="300113" cy="3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93425" y="3668575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18125" y="3659875"/>
            <a:ext cx="389700" cy="38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26225" y="4219300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59625" y="4219300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93025" y="4219300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6427" y="4219300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51125" y="4210599"/>
            <a:ext cx="389700" cy="38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55075" y="4134300"/>
            <a:ext cx="457200" cy="45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26625" y="4219300"/>
            <a:ext cx="372300" cy="37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751325" y="4210600"/>
            <a:ext cx="372300" cy="3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Waiting Lobby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75400" y="899050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875400" y="899050"/>
            <a:ext cx="7393200" cy="3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6"/>
          <p:cNvCxnSpPr/>
          <p:nvPr/>
        </p:nvCxnSpPr>
        <p:spPr>
          <a:xfrm flipH="1">
            <a:off x="6297475" y="1233250"/>
            <a:ext cx="8700" cy="35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>
            <a:off x="875975" y="3550025"/>
            <a:ext cx="54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6"/>
          <p:cNvSpPr/>
          <p:nvPr/>
        </p:nvSpPr>
        <p:spPr>
          <a:xfrm>
            <a:off x="6460350" y="17817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6728325" y="17184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participant1</a:t>
            </a:r>
            <a:endParaRPr sz="900"/>
          </a:p>
        </p:txBody>
      </p:sp>
      <p:sp>
        <p:nvSpPr>
          <p:cNvPr id="141" name="Google Shape;141;p16"/>
          <p:cNvSpPr/>
          <p:nvPr/>
        </p:nvSpPr>
        <p:spPr>
          <a:xfrm>
            <a:off x="6460338" y="20865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6728313" y="20232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participant2</a:t>
            </a:r>
            <a:endParaRPr sz="900"/>
          </a:p>
        </p:txBody>
      </p:sp>
      <p:sp>
        <p:nvSpPr>
          <p:cNvPr id="143" name="Google Shape;143;p16"/>
          <p:cNvSpPr/>
          <p:nvPr/>
        </p:nvSpPr>
        <p:spPr>
          <a:xfrm>
            <a:off x="6460350" y="23913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6728325" y="23280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participant3</a:t>
            </a:r>
            <a:endParaRPr sz="900"/>
          </a:p>
        </p:txBody>
      </p:sp>
      <p:sp>
        <p:nvSpPr>
          <p:cNvPr id="145" name="Google Shape;145;p16"/>
          <p:cNvSpPr/>
          <p:nvPr/>
        </p:nvSpPr>
        <p:spPr>
          <a:xfrm>
            <a:off x="6460350" y="27255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6728325" y="26622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participant4</a:t>
            </a:r>
            <a:endParaRPr sz="900"/>
          </a:p>
        </p:txBody>
      </p:sp>
      <p:sp>
        <p:nvSpPr>
          <p:cNvPr id="147" name="Google Shape;147;p16"/>
          <p:cNvSpPr/>
          <p:nvPr/>
        </p:nvSpPr>
        <p:spPr>
          <a:xfrm>
            <a:off x="6460338" y="30303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728313" y="29670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participant5</a:t>
            </a:r>
            <a:endParaRPr sz="900"/>
          </a:p>
        </p:txBody>
      </p:sp>
      <p:sp>
        <p:nvSpPr>
          <p:cNvPr id="149" name="Google Shape;149;p16"/>
          <p:cNvSpPr/>
          <p:nvPr/>
        </p:nvSpPr>
        <p:spPr>
          <a:xfrm>
            <a:off x="6460350" y="33351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6728325" y="32718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</a:t>
            </a:r>
            <a:r>
              <a:rPr lang="en" sz="900"/>
              <a:t>articipant6</a:t>
            </a:r>
            <a:endParaRPr sz="900"/>
          </a:p>
        </p:txBody>
      </p:sp>
      <p:sp>
        <p:nvSpPr>
          <p:cNvPr id="151" name="Google Shape;151;p16"/>
          <p:cNvSpPr/>
          <p:nvPr/>
        </p:nvSpPr>
        <p:spPr>
          <a:xfrm>
            <a:off x="7526900" y="966925"/>
            <a:ext cx="6156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Log out</a:t>
            </a:r>
            <a:endParaRPr sz="900"/>
          </a:p>
        </p:txBody>
      </p:sp>
      <p:sp>
        <p:nvSpPr>
          <p:cNvPr id="152" name="Google Shape;152;p16"/>
          <p:cNvSpPr/>
          <p:nvPr/>
        </p:nvSpPr>
        <p:spPr>
          <a:xfrm>
            <a:off x="6841100" y="966925"/>
            <a:ext cx="6156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Rules</a:t>
            </a:r>
            <a:endParaRPr sz="900"/>
          </a:p>
        </p:txBody>
      </p:sp>
      <p:sp>
        <p:nvSpPr>
          <p:cNvPr id="153" name="Google Shape;153;p16"/>
          <p:cNvSpPr/>
          <p:nvPr/>
        </p:nvSpPr>
        <p:spPr>
          <a:xfrm>
            <a:off x="964050" y="4551800"/>
            <a:ext cx="5256000" cy="19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6060850" y="966925"/>
            <a:ext cx="7101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Setting??</a:t>
            </a:r>
            <a:endParaRPr sz="900"/>
          </a:p>
        </p:txBody>
      </p:sp>
      <p:cxnSp>
        <p:nvCxnSpPr>
          <p:cNvPr id="155" name="Google Shape;155;p16"/>
          <p:cNvCxnSpPr>
            <a:stCxn id="153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6"/>
          <p:cNvCxnSpPr>
            <a:stCxn id="153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/>
          <p:nvPr/>
        </p:nvSpPr>
        <p:spPr>
          <a:xfrm>
            <a:off x="5432125" y="4586425"/>
            <a:ext cx="710100" cy="1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Enter</a:t>
            </a:r>
            <a:endParaRPr sz="1000"/>
          </a:p>
        </p:txBody>
      </p:sp>
      <p:sp>
        <p:nvSpPr>
          <p:cNvPr id="158" name="Google Shape;158;p16"/>
          <p:cNvSpPr txBox="1"/>
          <p:nvPr/>
        </p:nvSpPr>
        <p:spPr>
          <a:xfrm>
            <a:off x="994025" y="3685800"/>
            <a:ext cx="5201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</a:t>
            </a:r>
            <a:r>
              <a:rPr lang="en" sz="700"/>
              <a:t>participant1] Hello, who wants to play a game?</a:t>
            </a:r>
            <a:endParaRPr sz="700"/>
          </a:p>
        </p:txBody>
      </p:sp>
      <p:sp>
        <p:nvSpPr>
          <p:cNvPr id="159" name="Google Shape;159;p16"/>
          <p:cNvSpPr/>
          <p:nvPr/>
        </p:nvSpPr>
        <p:spPr>
          <a:xfrm>
            <a:off x="1054100" y="966925"/>
            <a:ext cx="9144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Create Game</a:t>
            </a:r>
            <a:endParaRPr sz="900"/>
          </a:p>
        </p:txBody>
      </p:sp>
      <p:sp>
        <p:nvSpPr>
          <p:cNvPr id="160" name="Google Shape;160;p16"/>
          <p:cNvSpPr/>
          <p:nvPr/>
        </p:nvSpPr>
        <p:spPr>
          <a:xfrm>
            <a:off x="1050150" y="17817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1775325" y="1718450"/>
            <a:ext cx="1542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</a:t>
            </a:r>
            <a:r>
              <a:rPr lang="en" sz="900"/>
              <a:t>articipant1’s game</a:t>
            </a:r>
            <a:endParaRPr sz="900"/>
          </a:p>
        </p:txBody>
      </p:sp>
      <p:sp>
        <p:nvSpPr>
          <p:cNvPr id="162" name="Google Shape;162;p16"/>
          <p:cNvSpPr/>
          <p:nvPr/>
        </p:nvSpPr>
        <p:spPr>
          <a:xfrm>
            <a:off x="1050150" y="2162750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775325" y="2099450"/>
            <a:ext cx="1542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Participant6’s game</a:t>
            </a:r>
            <a:endParaRPr sz="900"/>
          </a:p>
        </p:txBody>
      </p:sp>
      <p:cxnSp>
        <p:nvCxnSpPr>
          <p:cNvPr id="164" name="Google Shape;164;p16"/>
          <p:cNvCxnSpPr/>
          <p:nvPr/>
        </p:nvCxnSpPr>
        <p:spPr>
          <a:xfrm>
            <a:off x="875975" y="1568825"/>
            <a:ext cx="54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/>
        </p:nvSpPr>
        <p:spPr>
          <a:xfrm>
            <a:off x="1991800" y="1280775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Game Title</a:t>
            </a:r>
            <a:endParaRPr sz="900"/>
          </a:p>
        </p:txBody>
      </p:sp>
      <p:sp>
        <p:nvSpPr>
          <p:cNvPr id="166" name="Google Shape;166;p16"/>
          <p:cNvSpPr txBox="1"/>
          <p:nvPr/>
        </p:nvSpPr>
        <p:spPr>
          <a:xfrm>
            <a:off x="3888141" y="1280775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Players</a:t>
            </a:r>
            <a:endParaRPr sz="900"/>
          </a:p>
        </p:txBody>
      </p:sp>
      <p:sp>
        <p:nvSpPr>
          <p:cNvPr id="167" name="Google Shape;167;p16"/>
          <p:cNvSpPr txBox="1"/>
          <p:nvPr/>
        </p:nvSpPr>
        <p:spPr>
          <a:xfrm>
            <a:off x="3976466" y="1718450"/>
            <a:ext cx="4590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 / 4</a:t>
            </a:r>
            <a:endParaRPr sz="900"/>
          </a:p>
        </p:txBody>
      </p:sp>
      <p:sp>
        <p:nvSpPr>
          <p:cNvPr id="168" name="Google Shape;168;p16"/>
          <p:cNvSpPr txBox="1"/>
          <p:nvPr/>
        </p:nvSpPr>
        <p:spPr>
          <a:xfrm>
            <a:off x="3976466" y="2099450"/>
            <a:ext cx="527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 / 2</a:t>
            </a:r>
            <a:endParaRPr sz="900"/>
          </a:p>
        </p:txBody>
      </p:sp>
      <p:sp>
        <p:nvSpPr>
          <p:cNvPr id="169" name="Google Shape;169;p16"/>
          <p:cNvSpPr txBox="1"/>
          <p:nvPr/>
        </p:nvSpPr>
        <p:spPr>
          <a:xfrm>
            <a:off x="5344600" y="1280775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Status</a:t>
            </a:r>
            <a:endParaRPr sz="900"/>
          </a:p>
        </p:txBody>
      </p:sp>
      <p:sp>
        <p:nvSpPr>
          <p:cNvPr id="170" name="Google Shape;170;p16"/>
          <p:cNvSpPr txBox="1"/>
          <p:nvPr/>
        </p:nvSpPr>
        <p:spPr>
          <a:xfrm>
            <a:off x="5344600" y="1718450"/>
            <a:ext cx="615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Waiting</a:t>
            </a:r>
            <a:endParaRPr sz="900"/>
          </a:p>
        </p:txBody>
      </p:sp>
      <p:sp>
        <p:nvSpPr>
          <p:cNvPr id="171" name="Google Shape;171;p16"/>
          <p:cNvSpPr txBox="1"/>
          <p:nvPr/>
        </p:nvSpPr>
        <p:spPr>
          <a:xfrm>
            <a:off x="5432925" y="2099450"/>
            <a:ext cx="527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Full</a:t>
            </a:r>
            <a:endParaRPr sz="900"/>
          </a:p>
        </p:txBody>
      </p:sp>
      <p:sp>
        <p:nvSpPr>
          <p:cNvPr id="172" name="Google Shape;172;p16"/>
          <p:cNvSpPr txBox="1"/>
          <p:nvPr/>
        </p:nvSpPr>
        <p:spPr>
          <a:xfrm>
            <a:off x="6880727" y="1261250"/>
            <a:ext cx="914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List of Players</a:t>
            </a:r>
            <a:endParaRPr sz="900"/>
          </a:p>
        </p:txBody>
      </p:sp>
      <p:sp>
        <p:nvSpPr>
          <p:cNvPr id="173" name="Google Shape;173;p16"/>
          <p:cNvSpPr txBox="1"/>
          <p:nvPr/>
        </p:nvSpPr>
        <p:spPr>
          <a:xfrm>
            <a:off x="4274352" y="843100"/>
            <a:ext cx="914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UNO</a:t>
            </a:r>
            <a:endParaRPr b="1" sz="1700"/>
          </a:p>
        </p:txBody>
      </p:sp>
      <p:sp>
        <p:nvSpPr>
          <p:cNvPr id="174" name="Google Shape;174;p16"/>
          <p:cNvSpPr/>
          <p:nvPr/>
        </p:nvSpPr>
        <p:spPr>
          <a:xfrm>
            <a:off x="2040500" y="966925"/>
            <a:ext cx="10104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Return to game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Lobby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Features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75400" y="937475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Every account ID logged in will appear on the right side in “list of </a:t>
            </a:r>
            <a:r>
              <a:rPr lang="en">
                <a:solidFill>
                  <a:schemeClr val="dk1"/>
                </a:solidFill>
              </a:rPr>
              <a:t>participants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The chat feature at the bottom can be seen by all participants.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Upon creation of a game, the host needs to specify the number of players, and the special rules.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A game can only start when the number of required players is met.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If the user has left an on-going game, he can re-join at anytime, provided the game hasn’t finished. The user will return with the same cards as he left.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Rules Page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875400" y="899050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875400" y="899050"/>
            <a:ext cx="7393200" cy="3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7498775" y="966925"/>
            <a:ext cx="6438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Log out</a:t>
            </a:r>
            <a:endParaRPr sz="900"/>
          </a:p>
        </p:txBody>
      </p:sp>
      <p:cxnSp>
        <p:nvCxnSpPr>
          <p:cNvPr id="191" name="Google Shape;191;p18"/>
          <p:cNvCxnSpPr>
            <a:stCxn id="192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>
            <a:stCxn id="192" idx="1"/>
          </p:cNvCxnSpPr>
          <p:nvPr/>
        </p:nvCxnSpPr>
        <p:spPr>
          <a:xfrm>
            <a:off x="964050" y="46470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8"/>
          <p:cNvSpPr/>
          <p:nvPr/>
        </p:nvSpPr>
        <p:spPr>
          <a:xfrm>
            <a:off x="1054100" y="966925"/>
            <a:ext cx="10674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Back to Lobby</a:t>
            </a:r>
            <a:endParaRPr sz="900"/>
          </a:p>
        </p:txBody>
      </p:sp>
      <p:sp>
        <p:nvSpPr>
          <p:cNvPr id="195" name="Google Shape;195;p18"/>
          <p:cNvSpPr txBox="1"/>
          <p:nvPr/>
        </p:nvSpPr>
        <p:spPr>
          <a:xfrm>
            <a:off x="3486597" y="840325"/>
            <a:ext cx="217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HOW TO PLAY</a:t>
            </a:r>
            <a:endParaRPr b="1" sz="1700"/>
          </a:p>
        </p:txBody>
      </p:sp>
      <p:sp>
        <p:nvSpPr>
          <p:cNvPr id="196" name="Google Shape;196;p18"/>
          <p:cNvSpPr txBox="1"/>
          <p:nvPr/>
        </p:nvSpPr>
        <p:spPr>
          <a:xfrm>
            <a:off x="1054098" y="1442775"/>
            <a:ext cx="1572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Basic Rules</a:t>
            </a:r>
            <a:endParaRPr b="1" sz="1700"/>
          </a:p>
        </p:txBody>
      </p:sp>
      <p:sp>
        <p:nvSpPr>
          <p:cNvPr id="197" name="Google Shape;197;p18"/>
          <p:cNvSpPr txBox="1"/>
          <p:nvPr/>
        </p:nvSpPr>
        <p:spPr>
          <a:xfrm>
            <a:off x="1054100" y="2357175"/>
            <a:ext cx="1918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Special Cards</a:t>
            </a:r>
            <a:endParaRPr b="1" sz="1700"/>
          </a:p>
        </p:txBody>
      </p:sp>
      <p:sp>
        <p:nvSpPr>
          <p:cNvPr id="198" name="Google Shape;198;p18"/>
          <p:cNvSpPr txBox="1"/>
          <p:nvPr/>
        </p:nvSpPr>
        <p:spPr>
          <a:xfrm>
            <a:off x="1054100" y="3957375"/>
            <a:ext cx="2432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Winning Condition</a:t>
            </a:r>
            <a:endParaRPr b="1" sz="1700"/>
          </a:p>
        </p:txBody>
      </p:sp>
      <p:sp>
        <p:nvSpPr>
          <p:cNvPr id="199" name="Google Shape;199;p18"/>
          <p:cNvSpPr txBox="1"/>
          <p:nvPr/>
        </p:nvSpPr>
        <p:spPr>
          <a:xfrm>
            <a:off x="1203825" y="2748875"/>
            <a:ext cx="1542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skip turn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+2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+4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Reverse order</a:t>
            </a:r>
            <a:endParaRPr sz="900"/>
          </a:p>
        </p:txBody>
      </p:sp>
      <p:sp>
        <p:nvSpPr>
          <p:cNvPr id="200" name="Google Shape;200;p18"/>
          <p:cNvSpPr txBox="1"/>
          <p:nvPr/>
        </p:nvSpPr>
        <p:spPr>
          <a:xfrm>
            <a:off x="1203825" y="1758275"/>
            <a:ext cx="2905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can only play a cards with same color/number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picking from deck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moving order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Game Board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875400" y="899050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2661225" y="3914475"/>
            <a:ext cx="424200" cy="53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3118425" y="3914475"/>
            <a:ext cx="424200" cy="53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3575625" y="3914475"/>
            <a:ext cx="4242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4032825" y="3914475"/>
            <a:ext cx="4242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4490025" y="3914475"/>
            <a:ext cx="424200" cy="53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+4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947225" y="3914475"/>
            <a:ext cx="424200" cy="53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5404425" y="3914475"/>
            <a:ext cx="424200" cy="53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5861625" y="3914475"/>
            <a:ext cx="424200" cy="53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+2</a:t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4093425" y="4031475"/>
            <a:ext cx="303000" cy="3030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5465025" y="4031475"/>
            <a:ext cx="303000" cy="3030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9"/>
          <p:cNvGrpSpPr/>
          <p:nvPr/>
        </p:nvGrpSpPr>
        <p:grpSpPr>
          <a:xfrm>
            <a:off x="7142464" y="2303250"/>
            <a:ext cx="498300" cy="537000"/>
            <a:chOff x="7142464" y="2303250"/>
            <a:chExt cx="498300" cy="537000"/>
          </a:xfrm>
        </p:grpSpPr>
        <p:sp>
          <p:nvSpPr>
            <p:cNvPr id="219" name="Google Shape;219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7294864" y="2455650"/>
            <a:ext cx="498300" cy="537000"/>
            <a:chOff x="7142464" y="2303250"/>
            <a:chExt cx="498300" cy="537000"/>
          </a:xfrm>
        </p:grpSpPr>
        <p:sp>
          <p:nvSpPr>
            <p:cNvPr id="222" name="Google Shape;222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7447264" y="2608050"/>
            <a:ext cx="498300" cy="537000"/>
            <a:chOff x="7142464" y="2303250"/>
            <a:chExt cx="498300" cy="537000"/>
          </a:xfrm>
        </p:grpSpPr>
        <p:sp>
          <p:nvSpPr>
            <p:cNvPr id="225" name="Google Shape;225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9"/>
          <p:cNvGrpSpPr/>
          <p:nvPr/>
        </p:nvGrpSpPr>
        <p:grpSpPr>
          <a:xfrm>
            <a:off x="7599664" y="2760450"/>
            <a:ext cx="498300" cy="537000"/>
            <a:chOff x="7142464" y="2303250"/>
            <a:chExt cx="498300" cy="537000"/>
          </a:xfrm>
        </p:grpSpPr>
        <p:sp>
          <p:nvSpPr>
            <p:cNvPr id="228" name="Google Shape;228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1491539" y="2303250"/>
            <a:ext cx="498300" cy="537000"/>
            <a:chOff x="7142464" y="2303250"/>
            <a:chExt cx="498300" cy="537000"/>
          </a:xfrm>
        </p:grpSpPr>
        <p:sp>
          <p:nvSpPr>
            <p:cNvPr id="231" name="Google Shape;231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19"/>
          <p:cNvGrpSpPr/>
          <p:nvPr/>
        </p:nvGrpSpPr>
        <p:grpSpPr>
          <a:xfrm>
            <a:off x="1339139" y="2455650"/>
            <a:ext cx="498300" cy="537000"/>
            <a:chOff x="7142464" y="2303250"/>
            <a:chExt cx="498300" cy="537000"/>
          </a:xfrm>
        </p:grpSpPr>
        <p:sp>
          <p:nvSpPr>
            <p:cNvPr id="234" name="Google Shape;234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19"/>
          <p:cNvGrpSpPr/>
          <p:nvPr/>
        </p:nvGrpSpPr>
        <p:grpSpPr>
          <a:xfrm>
            <a:off x="1186739" y="2608050"/>
            <a:ext cx="498300" cy="537000"/>
            <a:chOff x="7142464" y="2303250"/>
            <a:chExt cx="498300" cy="537000"/>
          </a:xfrm>
        </p:grpSpPr>
        <p:sp>
          <p:nvSpPr>
            <p:cNvPr id="237" name="Google Shape;237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19"/>
          <p:cNvGrpSpPr/>
          <p:nvPr/>
        </p:nvGrpSpPr>
        <p:grpSpPr>
          <a:xfrm>
            <a:off x="1034339" y="2760450"/>
            <a:ext cx="498300" cy="537000"/>
            <a:chOff x="7142464" y="2303250"/>
            <a:chExt cx="498300" cy="537000"/>
          </a:xfrm>
        </p:grpSpPr>
        <p:sp>
          <p:nvSpPr>
            <p:cNvPr id="240" name="Google Shape;240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2661214" y="1238200"/>
            <a:ext cx="498300" cy="537000"/>
            <a:chOff x="7142464" y="2303250"/>
            <a:chExt cx="498300" cy="537000"/>
          </a:xfrm>
        </p:grpSpPr>
        <p:sp>
          <p:nvSpPr>
            <p:cNvPr id="243" name="Google Shape;243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>
            <a:off x="3118414" y="1238200"/>
            <a:ext cx="498300" cy="537000"/>
            <a:chOff x="7142464" y="2303250"/>
            <a:chExt cx="498300" cy="537000"/>
          </a:xfrm>
        </p:grpSpPr>
        <p:sp>
          <p:nvSpPr>
            <p:cNvPr id="246" name="Google Shape;246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19"/>
          <p:cNvGrpSpPr/>
          <p:nvPr/>
        </p:nvGrpSpPr>
        <p:grpSpPr>
          <a:xfrm>
            <a:off x="3575614" y="1238200"/>
            <a:ext cx="498300" cy="537000"/>
            <a:chOff x="7142464" y="2303250"/>
            <a:chExt cx="498300" cy="537000"/>
          </a:xfrm>
        </p:grpSpPr>
        <p:sp>
          <p:nvSpPr>
            <p:cNvPr id="249" name="Google Shape;249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9"/>
          <p:cNvGrpSpPr/>
          <p:nvPr/>
        </p:nvGrpSpPr>
        <p:grpSpPr>
          <a:xfrm>
            <a:off x="4032814" y="1238200"/>
            <a:ext cx="498300" cy="537000"/>
            <a:chOff x="7142464" y="2303250"/>
            <a:chExt cx="498300" cy="537000"/>
          </a:xfrm>
        </p:grpSpPr>
        <p:sp>
          <p:nvSpPr>
            <p:cNvPr id="252" name="Google Shape;252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4490014" y="1238200"/>
            <a:ext cx="498300" cy="537000"/>
            <a:chOff x="7142464" y="2303250"/>
            <a:chExt cx="498300" cy="537000"/>
          </a:xfrm>
        </p:grpSpPr>
        <p:sp>
          <p:nvSpPr>
            <p:cNvPr id="255" name="Google Shape;255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4947214" y="1238200"/>
            <a:ext cx="498300" cy="537000"/>
            <a:chOff x="7142464" y="2303250"/>
            <a:chExt cx="498300" cy="537000"/>
          </a:xfrm>
        </p:grpSpPr>
        <p:sp>
          <p:nvSpPr>
            <p:cNvPr id="258" name="Google Shape;258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5404414" y="1238200"/>
            <a:ext cx="498300" cy="537000"/>
            <a:chOff x="7142464" y="2303250"/>
            <a:chExt cx="498300" cy="537000"/>
          </a:xfrm>
        </p:grpSpPr>
        <p:sp>
          <p:nvSpPr>
            <p:cNvPr id="261" name="Google Shape;261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5861614" y="1238200"/>
            <a:ext cx="498300" cy="537000"/>
            <a:chOff x="7142464" y="2303250"/>
            <a:chExt cx="498300" cy="537000"/>
          </a:xfrm>
        </p:grpSpPr>
        <p:sp>
          <p:nvSpPr>
            <p:cNvPr id="264" name="Google Shape;264;p19"/>
            <p:cNvSpPr/>
            <p:nvPr/>
          </p:nvSpPr>
          <p:spPr>
            <a:xfrm>
              <a:off x="7179525" y="2303250"/>
              <a:ext cx="424200" cy="53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 rot="-2093547">
              <a:off x="7179478" y="2440307"/>
              <a:ext cx="424273" cy="262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9"/>
          <p:cNvSpPr/>
          <p:nvPr/>
        </p:nvSpPr>
        <p:spPr>
          <a:xfrm>
            <a:off x="2568950" y="2455650"/>
            <a:ext cx="770700" cy="7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Deck</a:t>
            </a:r>
            <a:endParaRPr sz="1200"/>
          </a:p>
        </p:txBody>
      </p:sp>
      <p:sp>
        <p:nvSpPr>
          <p:cNvPr id="267" name="Google Shape;267;p19"/>
          <p:cNvSpPr/>
          <p:nvPr/>
        </p:nvSpPr>
        <p:spPr>
          <a:xfrm rot="1538460">
            <a:off x="4354012" y="2440417"/>
            <a:ext cx="424282" cy="537127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4354063" y="2505873"/>
            <a:ext cx="4242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 rot="2486707">
            <a:off x="4354039" y="2579129"/>
            <a:ext cx="424232" cy="536893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70" name="Google Shape;270;p19"/>
          <p:cNvSpPr txBox="1"/>
          <p:nvPr/>
        </p:nvSpPr>
        <p:spPr>
          <a:xfrm>
            <a:off x="4174350" y="4451475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participant1</a:t>
            </a:r>
            <a:endParaRPr sz="900"/>
          </a:p>
        </p:txBody>
      </p:sp>
      <p:sp>
        <p:nvSpPr>
          <p:cNvPr id="271" name="Google Shape;271;p19"/>
          <p:cNvSpPr txBox="1"/>
          <p:nvPr/>
        </p:nvSpPr>
        <p:spPr>
          <a:xfrm>
            <a:off x="7235750" y="32974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participant2</a:t>
            </a:r>
            <a:endParaRPr sz="900"/>
          </a:p>
        </p:txBody>
      </p:sp>
      <p:sp>
        <p:nvSpPr>
          <p:cNvPr id="272" name="Google Shape;272;p19"/>
          <p:cNvSpPr txBox="1"/>
          <p:nvPr/>
        </p:nvSpPr>
        <p:spPr>
          <a:xfrm>
            <a:off x="4168500" y="8990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participant3</a:t>
            </a:r>
            <a:endParaRPr sz="900"/>
          </a:p>
        </p:txBody>
      </p:sp>
      <p:sp>
        <p:nvSpPr>
          <p:cNvPr id="273" name="Google Shape;273;p19"/>
          <p:cNvSpPr txBox="1"/>
          <p:nvPr/>
        </p:nvSpPr>
        <p:spPr>
          <a:xfrm>
            <a:off x="959625" y="32974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participant4</a:t>
            </a:r>
            <a:endParaRPr sz="900"/>
          </a:p>
        </p:txBody>
      </p:sp>
      <p:sp>
        <p:nvSpPr>
          <p:cNvPr id="274" name="Google Shape;274;p19"/>
          <p:cNvSpPr txBox="1"/>
          <p:nvPr/>
        </p:nvSpPr>
        <p:spPr>
          <a:xfrm>
            <a:off x="4174350" y="35549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Cards: 8</a:t>
            </a:r>
            <a:endParaRPr sz="1100"/>
          </a:p>
        </p:txBody>
      </p:sp>
      <p:sp>
        <p:nvSpPr>
          <p:cNvPr id="275" name="Google Shape;275;p19"/>
          <p:cNvSpPr txBox="1"/>
          <p:nvPr/>
        </p:nvSpPr>
        <p:spPr>
          <a:xfrm>
            <a:off x="7142450" y="19906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Cards: 4</a:t>
            </a:r>
            <a:endParaRPr sz="1100"/>
          </a:p>
        </p:txBody>
      </p:sp>
      <p:sp>
        <p:nvSpPr>
          <p:cNvPr id="276" name="Google Shape;276;p19"/>
          <p:cNvSpPr txBox="1"/>
          <p:nvPr/>
        </p:nvSpPr>
        <p:spPr>
          <a:xfrm>
            <a:off x="4168525" y="17801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Cards: 8</a:t>
            </a:r>
            <a:endParaRPr sz="1100"/>
          </a:p>
        </p:txBody>
      </p:sp>
      <p:sp>
        <p:nvSpPr>
          <p:cNvPr id="277" name="Google Shape;277;p19"/>
          <p:cNvSpPr txBox="1"/>
          <p:nvPr/>
        </p:nvSpPr>
        <p:spPr>
          <a:xfrm>
            <a:off x="1107300" y="1990650"/>
            <a:ext cx="79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Cards: 4</a:t>
            </a:r>
            <a:endParaRPr sz="1100"/>
          </a:p>
        </p:txBody>
      </p:sp>
      <p:sp>
        <p:nvSpPr>
          <p:cNvPr id="278" name="Google Shape;278;p19"/>
          <p:cNvSpPr/>
          <p:nvPr/>
        </p:nvSpPr>
        <p:spPr>
          <a:xfrm>
            <a:off x="1024650" y="3703200"/>
            <a:ext cx="1506600" cy="1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</a:t>
            </a:r>
            <a:endParaRPr/>
          </a:p>
        </p:txBody>
      </p:sp>
      <p:cxnSp>
        <p:nvCxnSpPr>
          <p:cNvPr id="279" name="Google Shape;279;p19"/>
          <p:cNvCxnSpPr/>
          <p:nvPr/>
        </p:nvCxnSpPr>
        <p:spPr>
          <a:xfrm flipH="1">
            <a:off x="4999125" y="3111450"/>
            <a:ext cx="320400" cy="19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19"/>
          <p:cNvCxnSpPr/>
          <p:nvPr/>
        </p:nvCxnSpPr>
        <p:spPr>
          <a:xfrm>
            <a:off x="5050725" y="2177850"/>
            <a:ext cx="217200" cy="12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19"/>
          <p:cNvCxnSpPr/>
          <p:nvPr/>
        </p:nvCxnSpPr>
        <p:spPr>
          <a:xfrm flipH="1" rot="10800000">
            <a:off x="3763725" y="2224300"/>
            <a:ext cx="269100" cy="15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19"/>
          <p:cNvCxnSpPr/>
          <p:nvPr/>
        </p:nvCxnSpPr>
        <p:spPr>
          <a:xfrm rot="10800000">
            <a:off x="3762675" y="3145050"/>
            <a:ext cx="271200" cy="1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19"/>
          <p:cNvSpPr/>
          <p:nvPr/>
        </p:nvSpPr>
        <p:spPr>
          <a:xfrm>
            <a:off x="7526900" y="966925"/>
            <a:ext cx="615600" cy="2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Log out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Game Features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875400" y="937475"/>
            <a:ext cx="7393200" cy="39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Each player starts with </a:t>
            </a:r>
            <a:r>
              <a:rPr lang="en" u="sng">
                <a:solidFill>
                  <a:schemeClr val="dk1"/>
                </a:solidFill>
              </a:rPr>
              <a:t>7 cards</a:t>
            </a:r>
            <a:r>
              <a:rPr lang="en">
                <a:solidFill>
                  <a:schemeClr val="dk1"/>
                </a:solidFill>
              </a:rPr>
              <a:t> in their hands.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starting order of the game is </a:t>
            </a:r>
            <a:r>
              <a:rPr lang="en" u="sng"/>
              <a:t>counter-clockwise</a:t>
            </a:r>
            <a:endParaRPr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If a player cannot play any cards, they </a:t>
            </a:r>
            <a:r>
              <a:rPr lang="en" u="sng"/>
              <a:t>must</a:t>
            </a:r>
            <a:r>
              <a:rPr lang="en"/>
              <a:t> pick a card from the deck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 the real game, each deck has 3 “customisable cards”, but we will not have those. Thus, there will be a total of 109 cards in the deck. The distribution of cards will be shown in the rule/tutorial pages.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When a player has 2 cards left, and plays a card, a UNO! appears on the screen.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 round is over when a player gets rid of all their cards in their hands.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score of each card played is tallied up.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first person to hit 500 points (or customisable) after any round, wins the game of Uno.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>
            <p:ph type="title"/>
          </p:nvPr>
        </p:nvSpPr>
        <p:spPr>
          <a:xfrm>
            <a:off x="120250" y="1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Game Features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875400" y="918125"/>
            <a:ext cx="7393200" cy="383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 Mechanics: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pick up and play cards, </a:t>
            </a:r>
            <a:r>
              <a:rPr lang="en"/>
              <a:t>match</a:t>
            </a:r>
            <a:r>
              <a:rPr lang="en"/>
              <a:t> colors, symbols and numbers on the card pile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use special action cards (Reverse, Draw, Wild, Skip)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Gameplay: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Objective is to be the first player to get rid of cards and win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logic that recognizes when player has one card left and asks them to call “UNO”, failure to do so will make player draw two cards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Player should get </a:t>
            </a:r>
            <a:r>
              <a:rPr lang="en">
                <a:solidFill>
                  <a:schemeClr val="dk1"/>
                </a:solidFill>
              </a:rPr>
              <a:t>notified when opponent plays special action card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Scoring: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a scoring system that calculates scores based on how many cards left in players hands?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